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59" y="3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3E55F221-2D38-DD77-09CE-A86EB92EB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5C807DF7-701C-AE1D-B39A-F091507A3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9C976C45-C13C-6C5C-71C1-54EC35C25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162DE600-CE06-1F2C-4DA3-6681F7248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79542435-77C4-141B-A59C-F6C9B4ABE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AutoShape 6">
            <a:extLst>
              <a:ext uri="{FF2B5EF4-FFF2-40B4-BE49-F238E27FC236}">
                <a16:creationId xmlns:a16="http://schemas.microsoft.com/office/drawing/2014/main" id="{5C72C3A3-2121-67D8-3884-B05C16098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AutoShape 7">
            <a:extLst>
              <a:ext uri="{FF2B5EF4-FFF2-40B4-BE49-F238E27FC236}">
                <a16:creationId xmlns:a16="http://schemas.microsoft.com/office/drawing/2014/main" id="{2E09747D-15AA-6880-0180-80E2429B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AutoShape 8">
            <a:extLst>
              <a:ext uri="{FF2B5EF4-FFF2-40B4-BE49-F238E27FC236}">
                <a16:creationId xmlns:a16="http://schemas.microsoft.com/office/drawing/2014/main" id="{8F85FBA2-88D2-E534-27D5-3CEFC825F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AutoShape 9">
            <a:extLst>
              <a:ext uri="{FF2B5EF4-FFF2-40B4-BE49-F238E27FC236}">
                <a16:creationId xmlns:a16="http://schemas.microsoft.com/office/drawing/2014/main" id="{58EBA723-BCC1-C749-0C60-F0C0660F8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AutoShape 10">
            <a:extLst>
              <a:ext uri="{FF2B5EF4-FFF2-40B4-BE49-F238E27FC236}">
                <a16:creationId xmlns:a16="http://schemas.microsoft.com/office/drawing/2014/main" id="{91797474-6BA3-F130-25F8-EF3825484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AutoShape 11">
            <a:extLst>
              <a:ext uri="{FF2B5EF4-FFF2-40B4-BE49-F238E27FC236}">
                <a16:creationId xmlns:a16="http://schemas.microsoft.com/office/drawing/2014/main" id="{03308004-FCF2-87DC-EB6E-8B5DF5C0A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4BD401B8-0175-11B3-E11A-2EB81F838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AutoShape 13">
            <a:extLst>
              <a:ext uri="{FF2B5EF4-FFF2-40B4-BE49-F238E27FC236}">
                <a16:creationId xmlns:a16="http://schemas.microsoft.com/office/drawing/2014/main" id="{841D1DB6-47F3-5EBC-FC21-E5DF635AE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AutoShape 14">
            <a:extLst>
              <a:ext uri="{FF2B5EF4-FFF2-40B4-BE49-F238E27FC236}">
                <a16:creationId xmlns:a16="http://schemas.microsoft.com/office/drawing/2014/main" id="{0A99C207-2D43-9792-1CEE-ACC4DB54B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AutoShape 15">
            <a:extLst>
              <a:ext uri="{FF2B5EF4-FFF2-40B4-BE49-F238E27FC236}">
                <a16:creationId xmlns:a16="http://schemas.microsoft.com/office/drawing/2014/main" id="{CFFF4F57-041F-CA01-EB08-47D509D18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AutoShape 16">
            <a:extLst>
              <a:ext uri="{FF2B5EF4-FFF2-40B4-BE49-F238E27FC236}">
                <a16:creationId xmlns:a16="http://schemas.microsoft.com/office/drawing/2014/main" id="{EFCFADCA-7E33-A74E-59DB-028C10749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25E36142-CF8B-CA5F-706C-EA9070EAC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41575D1B-6A36-5BB7-3C3B-C9DAD3A44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083A10B4-465B-921C-902C-B3247E5C0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839F4594-37DE-B034-69A1-C27284494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7AAE557F-0103-D2F1-11A8-5919712A1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0" name="AutoShape 22">
            <a:extLst>
              <a:ext uri="{FF2B5EF4-FFF2-40B4-BE49-F238E27FC236}">
                <a16:creationId xmlns:a16="http://schemas.microsoft.com/office/drawing/2014/main" id="{F43D5759-0DFA-8C09-B7B1-91423C9D6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1" name="AutoShape 23">
            <a:extLst>
              <a:ext uri="{FF2B5EF4-FFF2-40B4-BE49-F238E27FC236}">
                <a16:creationId xmlns:a16="http://schemas.microsoft.com/office/drawing/2014/main" id="{5EA96F1A-4858-64D1-75D0-14FD5129F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2" name="AutoShape 24">
            <a:extLst>
              <a:ext uri="{FF2B5EF4-FFF2-40B4-BE49-F238E27FC236}">
                <a16:creationId xmlns:a16="http://schemas.microsoft.com/office/drawing/2014/main" id="{72A35A85-DE87-BB42-A0DF-79A19E84E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AutoShape 25">
            <a:extLst>
              <a:ext uri="{FF2B5EF4-FFF2-40B4-BE49-F238E27FC236}">
                <a16:creationId xmlns:a16="http://schemas.microsoft.com/office/drawing/2014/main" id="{AB9A5811-374C-9109-D424-3B6BB28C0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6">
            <a:extLst>
              <a:ext uri="{FF2B5EF4-FFF2-40B4-BE49-F238E27FC236}">
                <a16:creationId xmlns:a16="http://schemas.microsoft.com/office/drawing/2014/main" id="{C2E52BD9-D64B-66DF-405A-92F703B26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AutoShape 27">
            <a:extLst>
              <a:ext uri="{FF2B5EF4-FFF2-40B4-BE49-F238E27FC236}">
                <a16:creationId xmlns:a16="http://schemas.microsoft.com/office/drawing/2014/main" id="{8AF6E3DF-B838-1238-3724-27541E55E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6" name="AutoShape 28">
            <a:extLst>
              <a:ext uri="{FF2B5EF4-FFF2-40B4-BE49-F238E27FC236}">
                <a16:creationId xmlns:a16="http://schemas.microsoft.com/office/drawing/2014/main" id="{3DC94772-4F8A-DC8B-8B5C-B975178C4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7" name="AutoShape 29">
            <a:extLst>
              <a:ext uri="{FF2B5EF4-FFF2-40B4-BE49-F238E27FC236}">
                <a16:creationId xmlns:a16="http://schemas.microsoft.com/office/drawing/2014/main" id="{5E2B86DF-F59B-AED1-2614-B927D286C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8" name="AutoShape 30">
            <a:extLst>
              <a:ext uri="{FF2B5EF4-FFF2-40B4-BE49-F238E27FC236}">
                <a16:creationId xmlns:a16="http://schemas.microsoft.com/office/drawing/2014/main" id="{83A2E33B-0CEA-AA82-9C7B-73FA7332E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9" name="AutoShape 31">
            <a:extLst>
              <a:ext uri="{FF2B5EF4-FFF2-40B4-BE49-F238E27FC236}">
                <a16:creationId xmlns:a16="http://schemas.microsoft.com/office/drawing/2014/main" id="{F498F270-3381-3E8B-35AF-264AB6033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AutoShape 32">
            <a:extLst>
              <a:ext uri="{FF2B5EF4-FFF2-40B4-BE49-F238E27FC236}">
                <a16:creationId xmlns:a16="http://schemas.microsoft.com/office/drawing/2014/main" id="{AECCB018-7DB1-2EB1-A72D-33C2D7040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1" name="AutoShape 33">
            <a:extLst>
              <a:ext uri="{FF2B5EF4-FFF2-40B4-BE49-F238E27FC236}">
                <a16:creationId xmlns:a16="http://schemas.microsoft.com/office/drawing/2014/main" id="{50C9D68F-0181-9B23-FB0F-E13F2E189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2" name="AutoShape 34">
            <a:extLst>
              <a:ext uri="{FF2B5EF4-FFF2-40B4-BE49-F238E27FC236}">
                <a16:creationId xmlns:a16="http://schemas.microsoft.com/office/drawing/2014/main" id="{C3AC8153-44B1-A159-37A4-A7973ABFE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3" name="AutoShape 35">
            <a:extLst>
              <a:ext uri="{FF2B5EF4-FFF2-40B4-BE49-F238E27FC236}">
                <a16:creationId xmlns:a16="http://schemas.microsoft.com/office/drawing/2014/main" id="{D6A96ACD-32B4-21F1-D221-1E8F7CDF8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4" name="AutoShape 36">
            <a:extLst>
              <a:ext uri="{FF2B5EF4-FFF2-40B4-BE49-F238E27FC236}">
                <a16:creationId xmlns:a16="http://schemas.microsoft.com/office/drawing/2014/main" id="{AAA74AF3-9770-B0CB-EF8B-5A3032235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5" name="AutoShape 37">
            <a:extLst>
              <a:ext uri="{FF2B5EF4-FFF2-40B4-BE49-F238E27FC236}">
                <a16:creationId xmlns:a16="http://schemas.microsoft.com/office/drawing/2014/main" id="{EE75EB94-88DC-E7ED-300A-3A45014A9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6" name="AutoShape 38">
            <a:extLst>
              <a:ext uri="{FF2B5EF4-FFF2-40B4-BE49-F238E27FC236}">
                <a16:creationId xmlns:a16="http://schemas.microsoft.com/office/drawing/2014/main" id="{BEEE4661-FB45-CD22-73F4-0ED4F06EB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7" name="AutoShape 39">
            <a:extLst>
              <a:ext uri="{FF2B5EF4-FFF2-40B4-BE49-F238E27FC236}">
                <a16:creationId xmlns:a16="http://schemas.microsoft.com/office/drawing/2014/main" id="{561CF535-A645-840E-B4D4-C1E3BBA07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8" name="AutoShape 40">
            <a:extLst>
              <a:ext uri="{FF2B5EF4-FFF2-40B4-BE49-F238E27FC236}">
                <a16:creationId xmlns:a16="http://schemas.microsoft.com/office/drawing/2014/main" id="{07B10868-46B3-C54D-73DB-74BB46358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89" name="AutoShape 41">
            <a:extLst>
              <a:ext uri="{FF2B5EF4-FFF2-40B4-BE49-F238E27FC236}">
                <a16:creationId xmlns:a16="http://schemas.microsoft.com/office/drawing/2014/main" id="{13A218CB-4A34-82E4-87CF-FB1F56F63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0" name="AutoShape 42">
            <a:extLst>
              <a:ext uri="{FF2B5EF4-FFF2-40B4-BE49-F238E27FC236}">
                <a16:creationId xmlns:a16="http://schemas.microsoft.com/office/drawing/2014/main" id="{6F11C506-6A07-229B-22DC-F5D18B4B8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1" name="AutoShape 43">
            <a:extLst>
              <a:ext uri="{FF2B5EF4-FFF2-40B4-BE49-F238E27FC236}">
                <a16:creationId xmlns:a16="http://schemas.microsoft.com/office/drawing/2014/main" id="{74F84FA2-4AE5-487C-FB17-29A650526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2" name="AutoShape 44">
            <a:extLst>
              <a:ext uri="{FF2B5EF4-FFF2-40B4-BE49-F238E27FC236}">
                <a16:creationId xmlns:a16="http://schemas.microsoft.com/office/drawing/2014/main" id="{BC0F22EE-E4B4-C992-847F-A9A3360DC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3" name="AutoShape 45">
            <a:extLst>
              <a:ext uri="{FF2B5EF4-FFF2-40B4-BE49-F238E27FC236}">
                <a16:creationId xmlns:a16="http://schemas.microsoft.com/office/drawing/2014/main" id="{97C5C50E-F79D-9C01-32E3-C12FAAE21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4" name="AutoShape 46">
            <a:extLst>
              <a:ext uri="{FF2B5EF4-FFF2-40B4-BE49-F238E27FC236}">
                <a16:creationId xmlns:a16="http://schemas.microsoft.com/office/drawing/2014/main" id="{61C6C086-F878-0E0D-0529-D7D71829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5" name="AutoShape 47">
            <a:extLst>
              <a:ext uri="{FF2B5EF4-FFF2-40B4-BE49-F238E27FC236}">
                <a16:creationId xmlns:a16="http://schemas.microsoft.com/office/drawing/2014/main" id="{4D3A2037-7852-EB50-6DA2-10188D122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6" name="AutoShape 48">
            <a:extLst>
              <a:ext uri="{FF2B5EF4-FFF2-40B4-BE49-F238E27FC236}">
                <a16:creationId xmlns:a16="http://schemas.microsoft.com/office/drawing/2014/main" id="{061E8CBD-A01E-ADEC-D851-1760AF273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7" name="AutoShape 49">
            <a:extLst>
              <a:ext uri="{FF2B5EF4-FFF2-40B4-BE49-F238E27FC236}">
                <a16:creationId xmlns:a16="http://schemas.microsoft.com/office/drawing/2014/main" id="{717F513C-0CA9-57FD-0D30-9681713BC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8" name="AutoShape 50">
            <a:extLst>
              <a:ext uri="{FF2B5EF4-FFF2-40B4-BE49-F238E27FC236}">
                <a16:creationId xmlns:a16="http://schemas.microsoft.com/office/drawing/2014/main" id="{A1BC1643-7ABA-703E-0E6C-12AD814F7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99" name="AutoShape 51">
            <a:extLst>
              <a:ext uri="{FF2B5EF4-FFF2-40B4-BE49-F238E27FC236}">
                <a16:creationId xmlns:a16="http://schemas.microsoft.com/office/drawing/2014/main" id="{E5395FAF-0A74-71DC-D935-C11E2A0EE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0" name="AutoShape 52">
            <a:extLst>
              <a:ext uri="{FF2B5EF4-FFF2-40B4-BE49-F238E27FC236}">
                <a16:creationId xmlns:a16="http://schemas.microsoft.com/office/drawing/2014/main" id="{104F430A-88B7-AE0E-6CB7-2590123D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1" name="AutoShape 53">
            <a:extLst>
              <a:ext uri="{FF2B5EF4-FFF2-40B4-BE49-F238E27FC236}">
                <a16:creationId xmlns:a16="http://schemas.microsoft.com/office/drawing/2014/main" id="{222CDE28-589E-1DF0-6063-0A5BFB06A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2" name="AutoShape 54">
            <a:extLst>
              <a:ext uri="{FF2B5EF4-FFF2-40B4-BE49-F238E27FC236}">
                <a16:creationId xmlns:a16="http://schemas.microsoft.com/office/drawing/2014/main" id="{0AF31957-7500-C9EE-DA9E-0A38EC721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3" name="AutoShape 55">
            <a:extLst>
              <a:ext uri="{FF2B5EF4-FFF2-40B4-BE49-F238E27FC236}">
                <a16:creationId xmlns:a16="http://schemas.microsoft.com/office/drawing/2014/main" id="{C8827F87-E6D4-15C6-F653-66054A9FD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04" name="Rectangle 56">
            <a:extLst>
              <a:ext uri="{FF2B5EF4-FFF2-40B4-BE49-F238E27FC236}">
                <a16:creationId xmlns:a16="http://schemas.microsoft.com/office/drawing/2014/main" id="{650E4E65-1635-664E-AA86-0316A590C708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4940300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105" name="Rectangle 57">
            <a:extLst>
              <a:ext uri="{FF2B5EF4-FFF2-40B4-BE49-F238E27FC236}">
                <a16:creationId xmlns:a16="http://schemas.microsoft.com/office/drawing/2014/main" id="{F0C79F77-D61B-9D34-E46C-2A78EF539A3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29338" cy="443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106" name="Rectangle 58">
            <a:extLst>
              <a:ext uri="{FF2B5EF4-FFF2-40B4-BE49-F238E27FC236}">
                <a16:creationId xmlns:a16="http://schemas.microsoft.com/office/drawing/2014/main" id="{072B1C84-0740-ECA3-22D1-A75C9EE2E8C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84538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7" name="Rectangle 59">
            <a:extLst>
              <a:ext uri="{FF2B5EF4-FFF2-40B4-BE49-F238E27FC236}">
                <a16:creationId xmlns:a16="http://schemas.microsoft.com/office/drawing/2014/main" id="{E3A88239-09A4-612D-A4CF-573B26AA2DB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284537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8" name="Rectangle 60">
            <a:extLst>
              <a:ext uri="{FF2B5EF4-FFF2-40B4-BE49-F238E27FC236}">
                <a16:creationId xmlns:a16="http://schemas.microsoft.com/office/drawing/2014/main" id="{6C5E8310-28A3-5A6D-65B2-7A47107F6A5E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284538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109" name="Rectangle 61">
            <a:extLst>
              <a:ext uri="{FF2B5EF4-FFF2-40B4-BE49-F238E27FC236}">
                <a16:creationId xmlns:a16="http://schemas.microsoft.com/office/drawing/2014/main" id="{BA82FC1B-2FBD-659C-5122-B8ABBA6F896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284537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B7775B04-778B-4275-8242-67A374D540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D9FC8222-F5C3-F86A-17EF-95790B608A4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6B02A5F-B25C-45A3-8688-3C352174CA8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9" name="Rectangle 1">
            <a:extLst>
              <a:ext uri="{FF2B5EF4-FFF2-40B4-BE49-F238E27FC236}">
                <a16:creationId xmlns:a16="http://schemas.microsoft.com/office/drawing/2014/main" id="{C01360F3-6352-1AC4-92F8-2CA2D6D0F0D6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0" name="Text Box 2">
            <a:extLst>
              <a:ext uri="{FF2B5EF4-FFF2-40B4-BE49-F238E27FC236}">
                <a16:creationId xmlns:a16="http://schemas.microsoft.com/office/drawing/2014/main" id="{0B59A9F4-F223-5B7A-AB37-A9DE462F2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94C8E2A2-4B2B-1EE3-1570-0BE6F7E998A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FA4A67C-E9D6-47AA-8299-404D8B76E91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Rectangle 1">
            <a:extLst>
              <a:ext uri="{FF2B5EF4-FFF2-40B4-BE49-F238E27FC236}">
                <a16:creationId xmlns:a16="http://schemas.microsoft.com/office/drawing/2014/main" id="{2C522E3A-CBAE-9759-64AD-EC399E432CDC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004ACB6C-AB8A-97A8-3683-3BD984810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047EA94A-2A45-8949-6370-734E08B871F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50C2AD7-54EA-4E0B-960B-E9E728BC426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7" name="Rectangle 1">
            <a:extLst>
              <a:ext uri="{FF2B5EF4-FFF2-40B4-BE49-F238E27FC236}">
                <a16:creationId xmlns:a16="http://schemas.microsoft.com/office/drawing/2014/main" id="{27BBD577-8B9F-8AD7-90A9-CA744DD630F5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8" name="Text Box 2">
            <a:extLst>
              <a:ext uri="{FF2B5EF4-FFF2-40B4-BE49-F238E27FC236}">
                <a16:creationId xmlns:a16="http://schemas.microsoft.com/office/drawing/2014/main" id="{20C5FA9D-EAF4-2666-FB7D-EA05FDFEA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1">
            <a:extLst>
              <a:ext uri="{FF2B5EF4-FFF2-40B4-BE49-F238E27FC236}">
                <a16:creationId xmlns:a16="http://schemas.microsoft.com/office/drawing/2014/main" id="{A1DD4301-F71C-3CCB-BF07-883E155AD8A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051473-5442-4D24-A528-A6568D7F5C0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0241" name="Rectangle 1">
            <a:extLst>
              <a:ext uri="{FF2B5EF4-FFF2-40B4-BE49-F238E27FC236}">
                <a16:creationId xmlns:a16="http://schemas.microsoft.com/office/drawing/2014/main" id="{1C451C4D-EC16-EF84-1A07-B6D508B9BCE3}"/>
              </a:ext>
            </a:extLst>
          </p:cNvPr>
          <p:cNvSpPr txBox="1">
            <a:spLocks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id="{E648DE1F-9B20-9777-A820-2E512048A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9791A-06B1-6807-8A33-0BEADBF92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04930B-FC30-5A6C-78E3-C0040BE23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E1770-6E97-54A9-7783-6EAF1697489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AD2A4-FCA5-58E6-4AA1-999CE0CDEA9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89800-C9DD-8720-9B79-8D10190BE3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9F3E16D-1E4F-452A-8298-5A28E17EF0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03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58197-88C4-BA53-98E1-901AA6183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3CB4A1-0482-E878-EBCF-FEC6FAD65F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F33D8-D218-6851-FB5E-7553D3E3F88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1165B-9878-3430-3142-458DEC0958D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0095F-B63F-D6C4-DF7F-2BE576F031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14A304-6B27-4A07-9CDE-1B330E83AD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10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CBA54C-C80E-0A06-EB2B-564B2D83D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40588" y="301625"/>
            <a:ext cx="2244725" cy="57626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65B9A9-F4C1-3F72-867D-0789530C8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584950" cy="57626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AD9B4-BB79-FC7B-467F-89B342DEFEF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CF7E9-4681-AC9C-9A3C-F1FA4F1D184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AD56A-D34C-6094-45E3-617B2F34A4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4D1757A-C75B-4908-AEAD-8B74B84724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48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E643-6508-4D2E-DC8D-7427A6E7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502FC-F8FF-04A0-4E27-EC94FE1CA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9B78-0B1D-F781-56D7-62D75D8DD59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EC67F-9F6A-291B-4CB7-785E875B0CB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51F91C-30CB-7863-6B07-9F7B008C19A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93B4ECC-5390-4C55-A275-11E87F968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73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F3FD8-F0B3-D727-0FA6-A86C7CDD1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AAA6C-F0F0-9A37-77E2-8BD6D19FD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27AB4-7EFB-5064-A6CD-3C8ACEEB425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9B14A-D3CA-CD8C-AEEA-98A094B3191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C5B4A-EA70-7695-BE9E-C18746BFC6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2CC7C63-9893-44DE-9F04-2CE269C4BF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654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1A0FE-E6A1-9F36-BCF7-CC86A67A5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0A18C-A833-D560-E947-839F3F3F2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14837" cy="4295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3D396-43D0-64AC-F35E-8C2FF44BC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0475" y="1768475"/>
            <a:ext cx="4414838" cy="4295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992B3-DD15-818E-161F-2CD7FD92A6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3DC78-1BDB-91E5-185E-D3058D065A8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1FCEEC-22D8-A0F0-9D73-99DA45E43F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7E91ACE-0E1D-4784-8F75-CE8431CB86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54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B0745-F057-4F83-DA8C-767E7B82C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51280-88E4-225B-A554-AE159A81F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2C0A2-CE56-203A-9579-E3E00CBC2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1755CE-78B6-71F6-3792-B8C55C6CB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410CFA-3FD9-2E9B-B7D8-CEAEB09DA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CB5109-F0B6-5151-574F-212575BECCE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EC370E-AABD-410D-0F1E-7AC7D2CF44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8445B1-7375-E088-FDEF-D4BD04723D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53131E9-DF49-4DD1-880C-3C0346E98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2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B7AD0-2868-284B-C65C-C15C8612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FDE96-4E3F-8C82-2B93-25AF44A3E81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C9260C-EB8A-280B-5375-3F151A40B76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F6E66-9A83-F358-D103-4027B5C5F4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91D000A-CB95-4774-BBE6-5499854A23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633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13C1B9-1FE6-4E7E-6426-13C33B13812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1ACF70-6FD2-1274-FB01-DE3FB48DB2F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E8E48-FBE5-0F16-DEEE-2416AD8BA8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C0F099-F8C6-40A8-893A-BEB56C82D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96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B2EF-52A9-31E0-8AC4-C37045EF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47A57-A850-F112-C725-25C5BEE38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A3FFF-8AB1-D9C6-5BEA-73C2B4686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0DF3D7-4113-8CB9-6E27-81D612CAB93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C2B85C-0178-CD5B-F136-C2E587B24DF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E1A8B9-2418-CC63-FAF1-F38484BB13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0C61BC-2978-4089-91CD-F2BA6A63C3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934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44150-478F-4442-DF48-0E762F02A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32DCF-5D8C-AB0B-4EF2-919E1FA80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9F2B6-FE46-6E1A-134F-61BA8A14D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1D4B3-096E-F3D7-EC5A-89E78CC1041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E1D9AE-9FC8-4BBE-179F-F74D64B43D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84EB4-CE20-9D35-BF00-E79471B08E5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529B52D-48C8-425F-A4F2-5E3DDEDBF1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44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894919F5-D1A2-5B0A-E537-36BAEEF729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8982075" cy="11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FECFF230-376C-D6F4-3263-DA1F703E00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8982075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7AE9647-E5C8-40ED-441A-CE41BA1249C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25901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274BB83-500E-5706-5BBB-3D182F0DF75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067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8E0662-78A2-3836-7753-BBB5589F313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259012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6BF909D7-24B6-42A3-AEC6-B833041D5A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>
            <a:extLst>
              <a:ext uri="{FF2B5EF4-FFF2-40B4-BE49-F238E27FC236}">
                <a16:creationId xmlns:a16="http://schemas.microsoft.com/office/drawing/2014/main" id="{C539D390-4D56-1259-EA42-4EF4A5CEF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>
            <a:extLst>
              <a:ext uri="{FF2B5EF4-FFF2-40B4-BE49-F238E27FC236}">
                <a16:creationId xmlns:a16="http://schemas.microsoft.com/office/drawing/2014/main" id="{8AC0B687-68EE-FF5D-5DE2-6AB89C6BA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039D2A14-77D3-8EA4-9E47-923B1D64AA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>
            <a:extLst>
              <a:ext uri="{FF2B5EF4-FFF2-40B4-BE49-F238E27FC236}">
                <a16:creationId xmlns:a16="http://schemas.microsoft.com/office/drawing/2014/main" id="{6A15C462-2DEE-2028-D9EE-D56383853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34451</TotalTime>
  <Words>4</Words>
  <Application>Microsoft Office PowerPoint</Application>
  <PresentationFormat>Custom</PresentationFormat>
  <Paragraphs>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Times New Roman</vt:lpstr>
      <vt:lpstr>Arial</vt:lpstr>
      <vt:lpstr>Microsoft YaHei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Mark Ryman</dc:creator>
  <cp:keywords/>
  <dc:description/>
  <cp:lastModifiedBy>THERESA JACOBSON</cp:lastModifiedBy>
  <cp:revision>1</cp:revision>
  <cp:lastPrinted>1601-01-01T00:00:00Z</cp:lastPrinted>
  <dcterms:created xsi:type="dcterms:W3CDTF">2013-06-24T12:16:13Z</dcterms:created>
  <dcterms:modified xsi:type="dcterms:W3CDTF">2023-09-11T16:17:07Z</dcterms:modified>
</cp:coreProperties>
</file>