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5664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76047"/>
            <a:ext cx="9063990" cy="124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321646"/>
            <a:ext cx="9063990" cy="4342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4712" y="5164137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defTabSz="91440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75863" cy="5667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93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93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93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93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