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00711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03555" y="101453"/>
            <a:ext cx="9063990" cy="166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03555" y="1763183"/>
            <a:ext cx="9063990" cy="5793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7227887" y="6886575"/>
            <a:ext cx="266974" cy="25922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defTabSz="9144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457200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79038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79038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79038" cy="7559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