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101453"/>
            <a:ext cx="9063990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763183"/>
            <a:ext cx="9063990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7887" y="6886575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288" y="0"/>
            <a:ext cx="10094913" cy="7570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75"/>
            <a:ext cx="10080625" cy="75612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75"/>
            <a:ext cx="10080625" cy="75612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75"/>
            <a:ext cx="10080625" cy="75612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