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</p:sldIdLst>
  <p:sldSz cx="10071100" cy="56642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ECDD"/>
          </a:solidFill>
        </a:fill>
      </a:tcStyle>
    </a:wholeTbl>
    <a:band2H>
      <a:tcTxStyle b="def" i="def"/>
      <a:tcStyle>
        <a:tcBdr/>
        <a:fill>
          <a:solidFill>
            <a:srgbClr val="E6F6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" name="Shape 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1pPr>
    <a:lvl2pPr indent="2286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2pPr>
    <a:lvl3pPr indent="4572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3pPr>
    <a:lvl4pPr indent="6858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4pPr>
    <a:lvl5pPr indent="9144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5pPr>
    <a:lvl6pPr indent="11430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6pPr>
    <a:lvl7pPr indent="13716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7pPr>
    <a:lvl8pPr indent="16002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8pPr>
    <a:lvl9pPr indent="18288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503555" y="76047"/>
            <a:ext cx="9063990" cy="124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503555" y="1321646"/>
            <a:ext cx="9063990" cy="4342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9380537" y="5165725"/>
            <a:ext cx="190501" cy="195647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r" defTabSz="914400">
              <a:lnSpc>
                <a:spcPct val="95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latin typeface="+mn-lt"/>
                <a:ea typeface="+mn-ea"/>
                <a:cs typeface="+mn-cs"/>
                <a:sym typeface="Times New Roma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  <p:transition xmlns:p14="http://schemas.microsoft.com/office/powerpoint/2010/main" spd="med" advClick="1"/>
  <p:txStyles>
    <p:titleStyle>
      <a:lvl1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0" marR="0" indent="4572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0" marR="0" indent="9144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0" marR="0" indent="13716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0" marR="0" indent="18288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342900" marR="0" indent="-3429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342900" marR="0" indent="1143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342900" marR="0" indent="5715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342900" marR="0" indent="10287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342900" marR="0" indent="14859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342900" marR="0" indent="19431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42900" marR="0" indent="24003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42900" marR="0" indent="28575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342900" marR="0" indent="33147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1pPr>
      <a:lvl2pPr marL="0" marR="0" indent="457200" algn="r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2pPr>
      <a:lvl3pPr marL="0" marR="0" indent="914400" algn="r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3pPr>
      <a:lvl4pPr marL="0" marR="0" indent="1371600" algn="r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4pPr>
      <a:lvl5pPr marL="0" marR="0" indent="1828800" algn="r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5pPr>
      <a:lvl6pPr marL="0" marR="0" indent="0" algn="r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6pPr>
      <a:lvl7pPr marL="0" marR="0" indent="0" algn="r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7pPr>
      <a:lvl8pPr marL="0" marR="0" indent="0" algn="r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8pPr>
      <a:lvl9pPr marL="0" marR="0" indent="0" algn="r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4762"/>
            <a:ext cx="10080625" cy="567055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0080625" cy="56705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0080625" cy="56705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0080625" cy="56705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Times New Roman"/>
        <a:ea typeface="Times New Roman"/>
        <a:cs typeface="Times New Roma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Times New Roman"/>
        <a:ea typeface="Times New Roman"/>
        <a:cs typeface="Times New Roma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