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1171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72688" cy="7554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72688" cy="7554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" y="0"/>
            <a:ext cx="10072688" cy="7554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