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152fba9c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152fba9c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8152fba9c6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8152fba9c6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815380e7d4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815380e7d4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815380e7d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815380e7d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8152fba9c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8152fba9c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152fba9c6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152fba9c6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815380e7d4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815380e7d4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8152fba9c6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8152fba9c6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815380e7d4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815380e7d4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8152fba9c6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8152fba9c6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815380e7d4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815380e7d4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1371150"/>
            <a:ext cx="8520600" cy="2401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Alas! And Did My Savior Bleed</a:t>
            </a:r>
            <a:endParaRPr b="1" sz="72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40077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Public Domain</a:t>
            </a:r>
            <a:endParaRPr b="1" sz="12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Insert your church’s SOLA account number here</a:t>
            </a:r>
            <a:endParaRPr b="1" i="1" sz="12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/>
          <p:nvPr>
            <p:ph idx="1" type="body"/>
          </p:nvPr>
        </p:nvSpPr>
        <p:spPr>
          <a:xfrm>
            <a:off x="311700" y="393600"/>
            <a:ext cx="8520600" cy="435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But tears of grief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cannot repay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The debt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of love I owe;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01" name="Google Shape;101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06750" y="3961574"/>
            <a:ext cx="525551" cy="788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3"/>
          <p:cNvSpPr txBox="1"/>
          <p:nvPr>
            <p:ph idx="1" type="body"/>
          </p:nvPr>
        </p:nvSpPr>
        <p:spPr>
          <a:xfrm>
            <a:off x="311700" y="393600"/>
            <a:ext cx="8520600" cy="435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Here, Lord,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 give myself away;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It's all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that I can do.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07" name="Google Shape;107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06750" y="3961574"/>
            <a:ext cx="525551" cy="788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393600"/>
            <a:ext cx="8520600" cy="435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Alas! And did my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Savior bleed,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And did my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sov'reign die?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idx="1" type="body"/>
          </p:nvPr>
        </p:nvSpPr>
        <p:spPr>
          <a:xfrm>
            <a:off x="311700" y="393600"/>
            <a:ext cx="8520600" cy="435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Would he devote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that sacred head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For sinners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such as I?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/>
          <p:nvPr>
            <p:ph idx="1" type="body"/>
          </p:nvPr>
        </p:nvSpPr>
        <p:spPr>
          <a:xfrm>
            <a:off x="311700" y="393600"/>
            <a:ext cx="8520600" cy="435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Was it for sins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that I had done,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He groaned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upon the tree?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idx="1" type="body"/>
          </p:nvPr>
        </p:nvSpPr>
        <p:spPr>
          <a:xfrm>
            <a:off x="311700" y="393600"/>
            <a:ext cx="8520600" cy="435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Amazing pity,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grace unknown,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And love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beyond degree!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8"/>
          <p:cNvSpPr txBox="1"/>
          <p:nvPr>
            <p:ph idx="1" type="body"/>
          </p:nvPr>
        </p:nvSpPr>
        <p:spPr>
          <a:xfrm>
            <a:off x="311700" y="393600"/>
            <a:ext cx="8520600" cy="435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Well might the sun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in darkness hide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And shut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its glories in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/>
          <p:nvPr>
            <p:ph idx="1" type="body"/>
          </p:nvPr>
        </p:nvSpPr>
        <p:spPr>
          <a:xfrm>
            <a:off x="311700" y="393600"/>
            <a:ext cx="8520600" cy="435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When God,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the mighty maker, died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For his own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creature's sin.</a:t>
            </a:r>
            <a:r>
              <a:rPr b="1" lang="en" sz="35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b="1" sz="35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0"/>
          <p:cNvSpPr txBox="1"/>
          <p:nvPr>
            <p:ph idx="1" type="body"/>
          </p:nvPr>
        </p:nvSpPr>
        <p:spPr>
          <a:xfrm>
            <a:off x="311700" y="393600"/>
            <a:ext cx="8520600" cy="435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Thus might I hide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my blushing face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While his dear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cross appears,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1"/>
          <p:cNvSpPr txBox="1"/>
          <p:nvPr>
            <p:ph idx="1" type="body"/>
          </p:nvPr>
        </p:nvSpPr>
        <p:spPr>
          <a:xfrm>
            <a:off x="311700" y="393600"/>
            <a:ext cx="8520600" cy="435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Dissolve my heart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in thankfulness,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And melt my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eyes to tears.</a:t>
            </a:r>
            <a:endParaRPr b="1" sz="4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