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154b686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154b686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154b686da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154b686da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154b686da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154b686da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154b686d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154b686d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8154b686d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8154b686d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154b686da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154b686da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154b686d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154b686d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8154b686da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8154b686d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8154b686d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8154b686d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154b686da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154b686da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154b686da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154b686da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371150"/>
            <a:ext cx="8520600" cy="2401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>
                <a:latin typeface="Verdana"/>
                <a:ea typeface="Verdana"/>
                <a:cs typeface="Verdana"/>
                <a:sym typeface="Verdana"/>
              </a:rPr>
              <a:t>Alas! And Did My Savior Bleed</a:t>
            </a:r>
            <a:endParaRPr b="1" sz="72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0077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Public Domain</a:t>
            </a:r>
            <a:endParaRPr b="1"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Insert your church’s SOLA account number here</a:t>
            </a:r>
            <a:endParaRPr b="1" i="1"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But tears of grief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cannot repay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 debt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of love I owe;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1" name="Google Shape;10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6748" y="3973775"/>
            <a:ext cx="525550" cy="77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Here, Lord,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 give myself away;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It's all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 I can do.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7" name="Google Shape;10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6748" y="3973775"/>
            <a:ext cx="525550" cy="77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Alas! And did my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Savior bleed,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 did my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sov'reign die?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Would he devote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 sacred head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For sinners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such as I?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Was it for sins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that I had done,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He groaned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upon the tree?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Amazing pity,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grace unknown,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 love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beyond degree!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Well might the sun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 darkness hide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 shut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its glories in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When God,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 mighty maker, died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For his own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creature's sin.</a:t>
            </a:r>
            <a:r>
              <a:rPr b="1" lang="en" sz="3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b="1" sz="35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Thus might I hide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my blushing face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While his dear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cross appears,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Dissolve my heart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 thankfulness,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 melt my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eyes to tears.</a:t>
            </a:r>
            <a:endParaRPr b="1" sz="4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