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210932ef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210932e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8210932ef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8210932ef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9d4287da5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9d4287da5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d4287da5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d4287da5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210932ef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8210932ef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210932ef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8210932ef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9d4287da5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9d4287da5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210932ef4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8210932ef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9d4287da5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9d4287da5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320725"/>
            <a:ext cx="8520600" cy="350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All My Heart This Night Rejoices</a:t>
            </a:r>
            <a:endParaRPr b="1" sz="7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40077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Public Domain</a:t>
            </a:r>
            <a:endParaRPr b="1"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Insert your church’s SOLA account number here</a:t>
            </a:r>
            <a:endParaRPr b="1" sz="1200">
              <a:solidFill>
                <a:schemeClr val="lt1"/>
              </a:solidFill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All my heart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this night rejoices,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As I hear, Far and near,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Sweetest angel voices;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"Christ is born,"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their choirs are singing,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Till the air Ev'rywhere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Now with joy is ringing.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Hark, a voice</a:t>
            </a:r>
            <a:endParaRPr b="1" sz="3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from yonder manger,</a:t>
            </a:r>
            <a:endParaRPr b="1" sz="3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Soft and sweet, Doth entreat,</a:t>
            </a:r>
            <a:br>
              <a:rPr b="1" lang="en" sz="3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"Flee from woe and danger;</a:t>
            </a:r>
            <a:endParaRPr b="1" sz="3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Brethren, come;</a:t>
            </a:r>
            <a:endParaRPr b="1" sz="47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from all that grieves you</a:t>
            </a:r>
            <a:br>
              <a:rPr b="1" lang="en" sz="47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7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You are freed;</a:t>
            </a:r>
            <a:endParaRPr b="1" sz="47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All you need I will</a:t>
            </a:r>
            <a:endParaRPr b="1" sz="47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surely give you."</a:t>
            </a:r>
            <a:endParaRPr b="1" sz="47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Come then,</a:t>
            </a:r>
            <a:endParaRPr b="1" sz="4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let us hasten yonder,</a:t>
            </a:r>
            <a:endParaRPr b="1" sz="4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Here let all, Great and small,</a:t>
            </a:r>
            <a:br>
              <a:rPr b="1" lang="en"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Kneel in awe and wonder;</a:t>
            </a:r>
            <a:endParaRPr b="1" sz="4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Love Him who with</a:t>
            </a:r>
            <a:endParaRPr b="1" sz="41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love is yearning;</a:t>
            </a:r>
            <a:b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Hail the Star That from far</a:t>
            </a:r>
            <a:endParaRPr b="1" sz="41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Bright with hope is burning.</a:t>
            </a:r>
            <a:endParaRPr b="1" sz="41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50" y="3961574"/>
            <a:ext cx="525551" cy="78832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0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Ye who pine</a:t>
            </a:r>
            <a:endParaRPr b="1" sz="45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 weary sadness,</a:t>
            </a:r>
            <a:endParaRPr b="1" sz="45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Weep no more,</a:t>
            </a:r>
            <a:endParaRPr b="1" sz="45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 the door</a:t>
            </a:r>
            <a:br>
              <a:rPr b="1" lang="en" sz="4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Now is found of gladness:</a:t>
            </a:r>
            <a:endParaRPr b="1" sz="45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Cling to Him,</a:t>
            </a:r>
            <a:endParaRPr b="1" sz="41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 He will guide you</a:t>
            </a:r>
            <a:b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Where no cross, Pain or loss</a:t>
            </a:r>
            <a:endParaRPr b="1" sz="41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Can again betide you.</a:t>
            </a:r>
            <a:endParaRPr b="1" sz="41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50" y="3961574"/>
            <a:ext cx="525551" cy="788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