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20fc7caf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20fc7caf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820fc7caf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820fc7caf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9d43431fd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9d43431fd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820fc7cafc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820fc7cafc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9d43431fdf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9d43431fdf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820fc7cafc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820fc7cafc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9d43431fd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9d43431fd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820fc7cafc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820fc7cafc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9d43431fdf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9d43431fdf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320725"/>
            <a:ext cx="8520600" cy="3509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latin typeface="Verdana"/>
                <a:ea typeface="Verdana"/>
                <a:cs typeface="Verdana"/>
                <a:sym typeface="Verdana"/>
              </a:rPr>
              <a:t>All My Heart This Night Rejoices</a:t>
            </a:r>
            <a:endParaRPr b="1" sz="7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40077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Public Domain</a:t>
            </a:r>
            <a:endParaRPr b="1"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Insert your church’s SOLA account number here</a:t>
            </a:r>
            <a:endParaRPr b="1" sz="1200">
              <a:solidFill>
                <a:schemeClr val="dk1"/>
              </a:solidFill>
              <a:highlight>
                <a:schemeClr val="dk1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All my heart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this night rejoices,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As I hear, Far and near,</a:t>
            </a:r>
            <a:b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Sweetest angel voices;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"Christ is born,"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their choirs are singing,</a:t>
            </a:r>
            <a:b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Till the air Ev'rywhere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Now with joy is ringing.</a:t>
            </a:r>
            <a:endParaRPr b="1" sz="4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Hark, a voice</a:t>
            </a:r>
            <a:endParaRPr b="1" sz="3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from yonder manger,</a:t>
            </a:r>
            <a:endParaRPr b="1" sz="3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Soft and sweet, Doth entreat,</a:t>
            </a:r>
            <a:br>
              <a:rPr b="1" lang="en" sz="3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"Flee from woe and danger;</a:t>
            </a:r>
            <a:endParaRPr b="1" sz="3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Brethren, come;</a:t>
            </a:r>
            <a:endParaRPr b="1" sz="4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from all that grieves you</a:t>
            </a:r>
            <a:br>
              <a:rPr b="1" lang="en" sz="4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You are freed;</a:t>
            </a:r>
            <a:endParaRPr b="1" sz="4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All you need I will</a:t>
            </a:r>
            <a:endParaRPr b="1" sz="4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surely give you."</a:t>
            </a:r>
            <a:endParaRPr b="1" sz="4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Come then,</a:t>
            </a:r>
            <a:endParaRPr b="1" sz="4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let us hasten yonder,</a:t>
            </a:r>
            <a:endParaRPr b="1" sz="4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Here let all, Great and small,</a:t>
            </a:r>
            <a:br>
              <a:rPr b="1" lang="en" sz="4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Kneel in awe and wonder;</a:t>
            </a:r>
            <a:endParaRPr b="1" sz="4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Love Him who with</a:t>
            </a:r>
            <a:endParaRPr b="1" sz="4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love is yearning;</a:t>
            </a:r>
            <a:br>
              <a:rPr b="1" lang="en" sz="4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Hail the Star That from far</a:t>
            </a:r>
            <a:endParaRPr b="1" sz="4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Bright with hope is burning.</a:t>
            </a:r>
            <a:endParaRPr b="1" sz="4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6748" y="3973775"/>
            <a:ext cx="525550" cy="77612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0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Ye who pine</a:t>
            </a:r>
            <a:endParaRPr b="1" sz="45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 weary sadness,</a:t>
            </a:r>
            <a:endParaRPr b="1" sz="45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Weep no more,</a:t>
            </a:r>
            <a:endParaRPr b="1" sz="45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For the door</a:t>
            </a:r>
            <a:br>
              <a:rPr b="1" lang="en" sz="4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5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Now is found of gladness:</a:t>
            </a:r>
            <a:endParaRPr b="1" sz="45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Cling to Him,</a:t>
            </a:r>
            <a:endParaRPr b="1" sz="4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for He will guide you</a:t>
            </a:r>
            <a:br>
              <a:rPr b="1" lang="en" sz="4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4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Where no cross, Pain or loss</a:t>
            </a:r>
            <a:endParaRPr b="1" sz="4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Can again betide you.</a:t>
            </a:r>
            <a:endParaRPr b="1" sz="4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7" name="Google Shape;9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6748" y="3973775"/>
            <a:ext cx="525550" cy="77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