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82101e8fd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82101e8fd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82101e8fda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82101e8fda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82101e8fda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82101e8fda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82101e8fd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82101e8fd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82101e8fd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82101e8fd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82101e8fda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82101e8fda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82101e8fda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82101e8fda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82101e8fda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82101e8fda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82101e8fda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82101e8fda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82101e8fda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82101e8fda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82101e8fda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82101e8fda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320725"/>
            <a:ext cx="8520600" cy="3509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All People</a:t>
            </a:r>
            <a:endParaRPr b="1" sz="7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That on Earth Do Dwell</a:t>
            </a:r>
            <a:endParaRPr b="1" sz="7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40077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Public Domain</a:t>
            </a:r>
            <a:endParaRPr b="1" sz="1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"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Insert your church’s SOLA account number here</a:t>
            </a:r>
            <a:endParaRPr b="1" sz="1200">
              <a:solidFill>
                <a:schemeClr val="lt1"/>
              </a:solidFill>
              <a:highlight>
                <a:schemeClr val="dk1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To Father, Son,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and Holy Ghost, </a:t>
            </a:r>
            <a:b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The God whom heav'n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and earth adore,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1" name="Google Shape;10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6750" y="3961574"/>
            <a:ext cx="525551" cy="788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3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From us and from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the angel host </a:t>
            </a:r>
            <a:b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Be praise and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glory evermore.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7" name="Google Shape;10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6750" y="3961574"/>
            <a:ext cx="525551" cy="788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All people that on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earth do dwell, </a:t>
            </a:r>
            <a:b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Sing to the Lord with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cheerful voice;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Him serve with mirth,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his praise forth tell; </a:t>
            </a:r>
            <a:b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Come ye before him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and rejoice.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Know that the Lord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is God indeed; </a:t>
            </a:r>
            <a:b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Without our aid he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did us make.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We are his folk,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he doth us feed, </a:t>
            </a:r>
            <a:b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And for his sheep he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doth us take.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Oh, enter then his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gates with praise; </a:t>
            </a:r>
            <a:b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Approach with joy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his courts unto;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Praise, laud, and bless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his name always, </a:t>
            </a:r>
            <a:b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For it is seemly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so to do.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For why? The Lord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our God is good: </a:t>
            </a:r>
            <a:b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His mercy is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forever sure;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His truth at all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times firmly stood, </a:t>
            </a:r>
            <a:b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And shall from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age to age endure.</a:t>
            </a:r>
            <a:endParaRPr b="1"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