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820f2af244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820f2af244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820f2af244_2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820f2af244_2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820f2af244_2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820f2af244_2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820f2af244_2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820f2af244_2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820f2af244_2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820f2af244_2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820f2af244_2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820f2af244_2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820f2af244_2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820f2af244_2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820f2af244_2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820f2af244_2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820f2af244_2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820f2af244_2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820f2af244_2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820f2af244_2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820f2af244_2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820f2af244_2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320725"/>
            <a:ext cx="8520600" cy="3509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200">
                <a:latin typeface="Verdana"/>
                <a:ea typeface="Verdana"/>
                <a:cs typeface="Verdana"/>
                <a:sym typeface="Verdana"/>
              </a:rPr>
              <a:t>All People</a:t>
            </a:r>
            <a:endParaRPr b="1" sz="72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200">
                <a:latin typeface="Verdana"/>
                <a:ea typeface="Verdana"/>
                <a:cs typeface="Verdana"/>
                <a:sym typeface="Verdana"/>
              </a:rPr>
              <a:t>That on Earth Do Dwell</a:t>
            </a:r>
            <a:endParaRPr b="1" sz="7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400770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Public Domain</a:t>
            </a:r>
            <a:endParaRPr b="1" sz="12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"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Insert your church’s SOLA account number here</a:t>
            </a:r>
            <a:endParaRPr b="1" sz="1200">
              <a:solidFill>
                <a:schemeClr val="dk1"/>
              </a:solidFill>
              <a:highlight>
                <a:schemeClr val="dk1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2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To Father, Son,</a:t>
            </a:r>
            <a:endParaRPr b="1" sz="4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and Holy Ghost, </a:t>
            </a:r>
            <a:b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The God whom heav'n</a:t>
            </a:r>
            <a:endParaRPr b="1" sz="4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and earth adore,</a:t>
            </a:r>
            <a:endParaRPr b="1" sz="4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01" name="Google Shape;10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06748" y="3973775"/>
            <a:ext cx="525550" cy="776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3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From us and from</a:t>
            </a:r>
            <a:endParaRPr b="1" sz="4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the angel host </a:t>
            </a:r>
            <a:b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Be praise and</a:t>
            </a:r>
            <a:endParaRPr b="1" sz="4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glory evermore.</a:t>
            </a:r>
            <a:endParaRPr b="1" sz="4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07" name="Google Shape;10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06748" y="3973775"/>
            <a:ext cx="525550" cy="776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All people that on</a:t>
            </a:r>
            <a:endParaRPr b="1" sz="4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earth do dwell, </a:t>
            </a:r>
            <a:b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Sing to the Lord with</a:t>
            </a:r>
            <a:endParaRPr b="1" sz="4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cheerful voice;</a:t>
            </a:r>
            <a:endParaRPr b="1" sz="4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Him serve with mirth,</a:t>
            </a:r>
            <a:endParaRPr b="1" sz="4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his praise forth tell; </a:t>
            </a:r>
            <a:b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Come ye before him</a:t>
            </a:r>
            <a:endParaRPr b="1" sz="4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and rejoice.</a:t>
            </a:r>
            <a:endParaRPr b="1" sz="4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Know that the Lord</a:t>
            </a:r>
            <a:endParaRPr b="1" sz="4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is God indeed; </a:t>
            </a:r>
            <a:b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Without our aid he</a:t>
            </a:r>
            <a:endParaRPr b="1" sz="4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did us make.</a:t>
            </a:r>
            <a:endParaRPr b="1" sz="4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We are his folk,</a:t>
            </a:r>
            <a:endParaRPr b="1" sz="4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he doth us feed, </a:t>
            </a:r>
            <a:b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And for his sheep he</a:t>
            </a:r>
            <a:endParaRPr b="1" sz="4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doth us take.</a:t>
            </a:r>
            <a:endParaRPr b="1" sz="4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8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Oh, enter then his</a:t>
            </a:r>
            <a:endParaRPr b="1" sz="4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gates with praise; </a:t>
            </a:r>
            <a:b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Approach with joy</a:t>
            </a:r>
            <a:endParaRPr b="1" sz="4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his courts unto;</a:t>
            </a:r>
            <a:endParaRPr b="1" sz="4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9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Praise, laud, and bless</a:t>
            </a:r>
            <a:endParaRPr b="1" sz="4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his name always, </a:t>
            </a:r>
            <a:b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For it is seemly</a:t>
            </a:r>
            <a:endParaRPr b="1" sz="4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so to do.</a:t>
            </a:r>
            <a:endParaRPr b="1" sz="4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0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For why? The Lord</a:t>
            </a:r>
            <a:endParaRPr b="1" sz="4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our God is good: </a:t>
            </a:r>
            <a:b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His mercy is</a:t>
            </a:r>
            <a:endParaRPr b="1" sz="4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forever sure;</a:t>
            </a:r>
            <a:endParaRPr b="1" sz="4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1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His truth at all</a:t>
            </a:r>
            <a:endParaRPr b="1" sz="4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times firmly stood, </a:t>
            </a:r>
            <a:b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And shall from</a:t>
            </a:r>
            <a:endParaRPr b="1" sz="4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age to age endure.</a:t>
            </a:r>
            <a:endParaRPr b="1" sz="4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