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b27123dfce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b27123dfce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27123dfce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27123dfce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b27123dfce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b27123dfc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b27123dfce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b27123dfce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b27123dfce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b27123dfce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b27123dfc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b27123dfc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p14:dur="200">
        <p:fade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>
            <p:ph type="ctrTitle"/>
          </p:nvPr>
        </p:nvSpPr>
        <p:spPr>
          <a:xfrm>
            <a:off x="311700" y="936950"/>
            <a:ext cx="8520600" cy="240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7200">
                <a:latin typeface="Verdana"/>
                <a:ea typeface="Verdana"/>
                <a:cs typeface="Verdana"/>
                <a:sym typeface="Verdana"/>
              </a:rPr>
              <a:t>All the Way My Savior Leads Me</a:t>
            </a:r>
            <a:endParaRPr b="1"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25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Public Domain</a:t>
            </a:r>
            <a:endParaRPr b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i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5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the way my Savior leads me;</a:t>
            </a:r>
            <a:endParaRPr b="1" sz="3105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5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What have I to ask beside?</a:t>
            </a:r>
            <a:br>
              <a:rPr b="1" lang="en" sz="3105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105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Can I doubt his tender mercy,</a:t>
            </a:r>
            <a:endParaRPr b="1" sz="3105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5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Who through life has been my guide?</a:t>
            </a:r>
            <a:endParaRPr b="1" sz="4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Heav’nly peace, divinest comfort,</a:t>
            </a:r>
            <a:endParaRPr b="1" sz="3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Here by faith in him to dwell!</a:t>
            </a:r>
            <a:b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I know, whate’er befall me,</a:t>
            </a:r>
            <a:endParaRPr b="1" sz="3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Jesus doeth all things well;</a:t>
            </a:r>
            <a:b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I know, whate’er befall me,</a:t>
            </a:r>
            <a:endParaRPr b="1" sz="3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Jesus doeth all things well.</a:t>
            </a:r>
            <a:endParaRPr b="1" sz="5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" sz="337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the way my Savior leads me,</a:t>
            </a:r>
            <a:endParaRPr b="1" sz="337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018"/>
              <a:buNone/>
            </a:pPr>
            <a:r>
              <a:rPr b="1" lang="en" sz="337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Cheers each winding path I tread,</a:t>
            </a:r>
            <a:br>
              <a:rPr b="1" lang="en" sz="337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37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Gives me grace for every trial,</a:t>
            </a:r>
            <a:endParaRPr b="1" sz="337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18"/>
              <a:buNone/>
            </a:pPr>
            <a:r>
              <a:rPr b="1" lang="en" sz="337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Feeds me with the living bread.</a:t>
            </a:r>
            <a:endParaRPr b="1" sz="48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Though my weary steps may falter,</a:t>
            </a:r>
            <a:endParaRPr b="1" sz="3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my soul a-thirst may be,</a:t>
            </a:r>
            <a:b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Gushing from the rock before me,</a:t>
            </a:r>
            <a:endParaRPr b="1" sz="3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Lo! A spring of joy I see;</a:t>
            </a:r>
            <a:b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Gushing from the rock before me,</a:t>
            </a:r>
            <a:endParaRPr b="1" sz="3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Lo! A spring of joy I see.</a:t>
            </a:r>
            <a:endParaRPr b="1" sz="33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the way my Savior leads me;</a:t>
            </a:r>
            <a:endParaRPr b="1" sz="3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 the fullness of his love!</a:t>
            </a:r>
            <a:br>
              <a:rPr b="1" lang="en" sz="3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Perfect rest to me is promised</a:t>
            </a:r>
            <a:endParaRPr b="1" sz="3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 my Father’s house above</a:t>
            </a:r>
            <a:r>
              <a:rPr b="1" lang="en" sz="3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b="1" sz="36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6" name="Google Shape;12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48" y="3973775"/>
            <a:ext cx="525550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When my spirit, clothed immortal, Wings its flight to realms of day,</a:t>
            </a:r>
            <a:br>
              <a:rPr b="1" lang="en" sz="3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my song through endless ages: Jesus led me all the way;</a:t>
            </a:r>
            <a:br>
              <a:rPr b="1" lang="en" sz="3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my song through endless ages: Jesus led me all the way.</a:t>
            </a:r>
            <a:endParaRPr b="1"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32" name="Google Shape;13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48" y="3973775"/>
            <a:ext cx="525550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