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b27141f5e4_1_2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b27141f5e4_1_2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b27141f5e4_1_6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b27141f5e4_1_6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b27141f5e4_1_6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b27141f5e4_1_6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b27141f5e4_1_6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b27141f5e4_1_6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b27141f5e4_1_6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b27141f5e4_1_6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>
    <mc:Choice Requires="p14">
      <p:transition p14:dur="200">
        <p:fade/>
      </p:transition>
    </mc:Choice>
    <mc:Fallback>
      <p:transition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idx="1" type="subTitle"/>
          </p:nvPr>
        </p:nvSpPr>
        <p:spPr>
          <a:xfrm>
            <a:off x="311700" y="400770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Public Domain</a:t>
            </a:r>
            <a:endParaRPr b="1" sz="12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Insert your church’s SOLA account number here</a:t>
            </a:r>
            <a:endParaRPr b="1" i="1" sz="12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311700" y="936950"/>
            <a:ext cx="8520600" cy="19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800">
                <a:solidFill>
                  <a:srgbClr val="010F19"/>
                </a:solidFill>
                <a:latin typeface="Verdana"/>
                <a:ea typeface="Verdana"/>
                <a:cs typeface="Verdana"/>
                <a:sym typeface="Verdana"/>
              </a:rPr>
              <a:t>As Pants the Hart for Cooling Streams</a:t>
            </a:r>
            <a:endParaRPr b="1" sz="5800">
              <a:solidFill>
                <a:srgbClr val="010F19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As pants the hart for cooling streams</a:t>
            </a:r>
            <a:endParaRPr b="1" sz="31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When heated in the chase,</a:t>
            </a:r>
            <a:br>
              <a:rPr b="1" lang="en" sz="3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3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So longs my soul, O God, for you,</a:t>
            </a:r>
            <a:endParaRPr b="1" sz="31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And your refreshing grace.</a:t>
            </a:r>
            <a:endParaRPr b="1" sz="31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For you, my God, the living God,</a:t>
            </a:r>
            <a:endParaRPr b="1" sz="3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My thirsty spirit pines;</a:t>
            </a:r>
            <a:br>
              <a:rPr b="1" lang="en" sz="3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3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Oh, when shall I behold your face,</a:t>
            </a:r>
            <a:endParaRPr b="1" sz="3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O Majesty divine?</a:t>
            </a:r>
            <a:endParaRPr b="1" sz="3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9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One trouble calls another on</a:t>
            </a:r>
            <a:endParaRPr b="1" sz="29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9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And gathers overhead, </a:t>
            </a:r>
            <a:br>
              <a:rPr b="1" lang="en" sz="29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29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Falls splashing down, till round my soul</a:t>
            </a:r>
            <a:endParaRPr b="1" sz="29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9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 rising sea is spread.</a:t>
            </a:r>
            <a:endParaRPr b="1" sz="29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9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Why restless, why cast down, my soul?</a:t>
            </a:r>
            <a:endParaRPr b="1" sz="29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9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Hope still, and you shall sing</a:t>
            </a:r>
            <a:br>
              <a:rPr b="1" lang="en" sz="29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29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The praise of him who is your God,</a:t>
            </a:r>
            <a:endParaRPr b="1" sz="29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9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Your health's eternal spring.</a:t>
            </a:r>
            <a:endParaRPr b="1" sz="29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06748" y="3973775"/>
            <a:ext cx="525550" cy="776125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8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For now I trust in God for strength,</a:t>
            </a:r>
            <a:endParaRPr b="1" sz="31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 trust him to employ</a:t>
            </a:r>
            <a:br>
              <a:rPr b="1" lang="en" sz="3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3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His love for me and change my sighs</a:t>
            </a:r>
            <a:endParaRPr b="1" sz="31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To thankful hymns of joy.</a:t>
            </a:r>
            <a:endParaRPr b="1" sz="31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