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b27141f5e4_1_2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b27141f5e4_1_2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3b27141f5e4_1_6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3b27141f5e4_1_6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b27141f5e4_1_6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b27141f5e4_1_6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b27141f5e4_1_69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b27141f5e4_1_69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b27141f5e4_1_63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b27141f5e4_1_6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25"/>
            <a:ext cx="45720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>
                <a:solidFill>
                  <a:schemeClr val="dk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●"/>
              <a:defRPr>
                <a:solidFill>
                  <a:schemeClr val="dk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○"/>
              <a:defRPr>
                <a:solidFill>
                  <a:schemeClr val="dk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Char char="■"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dark-2">
    <p:bg>
      <p:bgPr>
        <a:solidFill>
          <a:srgbClr val="010F19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800"/>
              <a:buChar char="●"/>
              <a:defRPr sz="1800">
                <a:solidFill>
                  <a:schemeClr val="lt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●"/>
              <a:defRPr>
                <a:solidFill>
                  <a:schemeClr val="lt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○"/>
              <a:defRPr>
                <a:solidFill>
                  <a:schemeClr val="lt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400"/>
              <a:buChar char="■"/>
              <a:defRPr>
                <a:solidFill>
                  <a:schemeClr val="lt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lt2"/>
                </a:solidFill>
              </a:defRPr>
            </a:lvl1pPr>
            <a:lvl2pPr lvl="1" algn="r">
              <a:buNone/>
              <a:defRPr sz="1000">
                <a:solidFill>
                  <a:schemeClr val="lt2"/>
                </a:solidFill>
              </a:defRPr>
            </a:lvl2pPr>
            <a:lvl3pPr lvl="2" algn="r">
              <a:buNone/>
              <a:defRPr sz="1000">
                <a:solidFill>
                  <a:schemeClr val="lt2"/>
                </a:solidFill>
              </a:defRPr>
            </a:lvl3pPr>
            <a:lvl4pPr lvl="3" algn="r">
              <a:buNone/>
              <a:defRPr sz="1000">
                <a:solidFill>
                  <a:schemeClr val="lt2"/>
                </a:solidFill>
              </a:defRPr>
            </a:lvl4pPr>
            <a:lvl5pPr lvl="4" algn="r">
              <a:buNone/>
              <a:defRPr sz="1000">
                <a:solidFill>
                  <a:schemeClr val="lt2"/>
                </a:solidFill>
              </a:defRPr>
            </a:lvl5pPr>
            <a:lvl6pPr lvl="5" algn="r">
              <a:buNone/>
              <a:defRPr sz="1000">
                <a:solidFill>
                  <a:schemeClr val="lt2"/>
                </a:solidFill>
              </a:defRPr>
            </a:lvl6pPr>
            <a:lvl7pPr lvl="6" algn="r">
              <a:buNone/>
              <a:defRPr sz="1000">
                <a:solidFill>
                  <a:schemeClr val="lt2"/>
                </a:solidFill>
              </a:defRPr>
            </a:lvl7pPr>
            <a:lvl8pPr lvl="7" algn="r">
              <a:buNone/>
              <a:defRPr sz="1000">
                <a:solidFill>
                  <a:schemeClr val="lt2"/>
                </a:solidFill>
              </a:defRPr>
            </a:lvl8pPr>
            <a:lvl9pPr lvl="8" algn="r">
              <a:buNone/>
              <a:defRPr sz="1000">
                <a:solidFill>
                  <a:schemeClr val="lt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mc:AlternateContent>
    <mc:Choice Requires="p14">
      <p:transition p14:dur="200">
        <p:fade/>
      </p:transition>
    </mc:Choice>
    <mc:Fallback>
      <p:transition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idx="1" type="subTitle"/>
          </p:nvPr>
        </p:nvSpPr>
        <p:spPr>
          <a:xfrm>
            <a:off x="311700" y="40077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Public Domain</a:t>
            </a:r>
            <a:endParaRPr b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Insert your church’s SOLA account number here</a:t>
            </a:r>
            <a:endParaRPr b="1" i="1"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311700" y="936950"/>
            <a:ext cx="8520600" cy="19701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 Pants the Hart for Cooling Streams</a:t>
            </a:r>
            <a:endParaRPr b="1" sz="58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As pants the hart for cooling streams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When heated in the chase,</a:t>
            </a:r>
            <a:b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So longs my soul, O God, for you,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your refreshing grace.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you, my God, the living God,</a:t>
            </a:r>
            <a:endParaRPr b="1" sz="3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My thirsty spirit pines;</a:t>
            </a:r>
            <a:b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Oh, when shall I behold your face,</a:t>
            </a:r>
            <a:endParaRPr b="1" sz="3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4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 Majesty divine?</a:t>
            </a:r>
            <a:endParaRPr b="1" sz="34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One trouble calls another on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And gathers overhead, </a:t>
            </a:r>
            <a:b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Falls splashing down, till round my soul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rising sea is spread.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Why restless, why cast down, my soul?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Hope still, and you shall sing</a:t>
            </a:r>
            <a:b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praise of him who is your God,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9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Your health's eternal spring.</a:t>
            </a:r>
            <a:endParaRPr b="1" sz="29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8"/>
          <p:cNvSpPr txBox="1"/>
          <p:nvPr>
            <p:ph idx="1" type="body"/>
          </p:nvPr>
        </p:nvSpPr>
        <p:spPr>
          <a:xfrm>
            <a:off x="311700" y="393600"/>
            <a:ext cx="8520600" cy="4356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For now I trust in God for strength,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I trust him to employ</a:t>
            </a:r>
            <a:b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</a:b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His love for me and change my sighs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3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To thankful hymns of joy.</a:t>
            </a:r>
            <a:endParaRPr b="1" sz="3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1" name="Google Shape;8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06750" y="3961574"/>
            <a:ext cx="525551" cy="7883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Dark">
  <a:themeElements>
    <a:clrScheme name="Simple Dark">
      <a:dk1>
        <a:srgbClr val="FFFFFF"/>
      </a:dk1>
      <a:lt1>
        <a:srgbClr val="212121"/>
      </a:lt1>
      <a:dk2>
        <a:srgbClr val="303030"/>
      </a:dk2>
      <a:lt2>
        <a:srgbClr val="ADADAD"/>
      </a:lt2>
      <a:accent1>
        <a:srgbClr val="009688"/>
      </a:accent1>
      <a:accent2>
        <a:srgbClr val="EEEEEE"/>
      </a:accent2>
      <a:accent3>
        <a:srgbClr val="78909C"/>
      </a:accent3>
      <a:accent4>
        <a:srgbClr val="FFAB40"/>
      </a:accent4>
      <a:accent5>
        <a:srgbClr val="4DD0E1"/>
      </a:accent5>
      <a:accent6>
        <a:srgbClr val="EEFF41"/>
      </a:accent6>
      <a:hlink>
        <a:srgbClr val="4DD0E1"/>
      </a:hlink>
      <a:folHlink>
        <a:srgbClr val="4DD0E1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