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101453"/>
            <a:ext cx="9063990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763183"/>
            <a:ext cx="9063990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7887" y="6886575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4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2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79038" cy="7559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